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21"/>
  </p:notesMasterIdLst>
  <p:sldIdLst>
    <p:sldId id="280" r:id="rId2"/>
    <p:sldId id="271" r:id="rId3"/>
    <p:sldId id="258" r:id="rId4"/>
    <p:sldId id="270" r:id="rId5"/>
    <p:sldId id="275" r:id="rId6"/>
    <p:sldId id="281" r:id="rId7"/>
    <p:sldId id="277" r:id="rId8"/>
    <p:sldId id="267" r:id="rId9"/>
    <p:sldId id="272" r:id="rId10"/>
    <p:sldId id="260" r:id="rId11"/>
    <p:sldId id="262" r:id="rId12"/>
    <p:sldId id="263" r:id="rId13"/>
    <p:sldId id="264" r:id="rId14"/>
    <p:sldId id="273" r:id="rId15"/>
    <p:sldId id="266" r:id="rId16"/>
    <p:sldId id="265" r:id="rId17"/>
    <p:sldId id="268" r:id="rId18"/>
    <p:sldId id="274" r:id="rId19"/>
    <p:sldId id="279" r:id="rId20"/>
  </p:sldIdLst>
  <p:sldSz cx="9144000" cy="6858000" type="screen4x3"/>
  <p:notesSz cx="6858000" cy="91440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6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6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6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6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6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sz="6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sz="6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sz="6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sz="6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AC5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17"/>
    <p:restoredTop sz="94673"/>
  </p:normalViewPr>
  <p:slideViewPr>
    <p:cSldViewPr>
      <p:cViewPr varScale="1">
        <p:scale>
          <a:sx n="107" d="100"/>
          <a:sy n="107" d="100"/>
        </p:scale>
        <p:origin x="12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3BBB5-29E0-614C-8B7E-5174AC49AF06}" type="datetimeFigureOut">
              <a:rPr kumimoji="1" lang="ja-JP" altLang="en-US" smtClean="0"/>
              <a:t>2020/4/15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F1AC0-901F-094D-B08D-0D764A1A9D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282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F1AC0-901F-094D-B08D-0D764A1A9D6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9775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7C80DE-9E77-8449-B3EC-F2F44DD266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F97CA2-9704-6845-B3EE-D053EEC0B0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E5DA5C-3C52-9F4E-AB3D-240E8DA8A9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E1A43B-D7FF-7347-9A50-6C8929C21D9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57050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CA8646-4073-9347-AB30-40221B200D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403D69-388E-CD40-90C7-B1AF76A60E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C14FBB-964E-AE4B-8370-BC1DF4537C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A2BF95-5D98-8A43-8257-A41FFD96E27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17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56F459-D102-F949-B20D-C21247BB6E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4BD5B4-98C3-0449-8B43-39E8AFF479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2B962B-AF79-4D4C-9149-66D9BAD427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5D4E39-3BFC-5C46-9A02-15EC87FD0B1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2863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52BBB6-1E9A-3E44-B13C-9BD18E0A08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A1B065-0FCE-0F41-B960-560A2C3C1E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8BE2C0-6A24-984E-BACF-BFABC55B67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1BADCF-D8D6-1240-B1A5-9114DF61E71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0388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717FD8-8C79-7445-988E-DAF2FBE648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709C13-DD07-E04A-9075-0061DAD86F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BCAC1F-973B-094F-BB61-68F38D44DD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70CFF3-E6C3-F642-B4FA-A0872E18B59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032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446999-D6E0-6444-B439-9065D0015E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C2194-0A06-6F48-9FA3-D9831C0973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AD8E24-7101-634B-977B-6C77CA6881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C6161B-AD7B-EA4C-8316-0D86AF6D5A1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80139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48DDE8C-FFB3-A045-B98C-B696A81A9A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F6D281A-19D1-A74E-9FB7-9DD894E130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B460E25-2F72-754D-AA2D-325C26F7BD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D61F6-1A4A-F74E-AA87-B39E9810E8C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1920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1D34421-BCEC-3440-B8A4-B1A5E4C06A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9C14D50-7805-5144-BF0B-239CF35552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04597BE-42C6-3043-BCF4-CB61EB6421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AF5B57-3490-554E-8AA5-62954865FF2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2442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F7244ED-4972-5340-A56D-21D79EBED0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F622E10-E82B-E441-BF72-6C4F62B679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FA8225C-4EAC-D543-A8B5-4E2CB1A313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42E71D-B144-9245-86F4-1D1899D46CC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14617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A2B5DC-BEE9-5F4D-833D-A5327979A2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27958F-B654-874C-A0E7-B1D7C35A28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790ED2-C339-2343-81EE-9BBB166BED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3C5D43-1E4C-1443-A76C-3E76BD03E03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9403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B8E9EB-5BED-D241-95EB-25C07F3B18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C6AA25-7525-BD45-AEE4-1B4802FD2F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011DF-7B0D-2449-A354-12C0EF253C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359781-EC57-1B4F-B46C-0212D9FA162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5944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A0C7C7B-A292-8447-9CD0-6CD26041AC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9DEA965-F1BB-AC49-A118-5F2DCAB26B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8BFD61C-1854-394A-AC45-083D3DAA1D1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043EC58-1134-3A4E-A7C6-7E9F5D3FF6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AEDDEF4-440B-4246-9282-EEB47973D66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C8964F2-2C82-6E45-B16F-A598B26203B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049646F-BD29-374F-8270-0C41FD4CF130}"/>
              </a:ext>
            </a:extLst>
          </p:cNvPr>
          <p:cNvSpPr txBox="1"/>
          <p:nvPr/>
        </p:nvSpPr>
        <p:spPr>
          <a:xfrm>
            <a:off x="2660971" y="6090345"/>
            <a:ext cx="6288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3200" dirty="0"/>
              <a:t>©️ 2020 MURANO SATOSHI CHANNEL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14705EE-FE80-8F47-8805-454C30CAAB2C}"/>
              </a:ext>
            </a:extLst>
          </p:cNvPr>
          <p:cNvSpPr txBox="1"/>
          <p:nvPr/>
        </p:nvSpPr>
        <p:spPr>
          <a:xfrm>
            <a:off x="786348" y="1386699"/>
            <a:ext cx="75713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b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擬似外来語</a:t>
            </a:r>
            <a:r>
              <a:rPr lang="ja-JP" altLang="en-US" sz="7200" b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の</a:t>
            </a:r>
            <a:r>
              <a:rPr kumimoji="1" lang="ja-JP" altLang="en-US" sz="7200" b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授業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9FCBB50-DB9B-4844-962E-3B25C8328E34}"/>
              </a:ext>
            </a:extLst>
          </p:cNvPr>
          <p:cNvSpPr txBox="1"/>
          <p:nvPr/>
        </p:nvSpPr>
        <p:spPr>
          <a:xfrm>
            <a:off x="179512" y="166081"/>
            <a:ext cx="3775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対象学年　２年生以上</a:t>
            </a:r>
            <a:endParaRPr kumimoji="1" lang="en-US" altLang="ja-JP" sz="16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r>
              <a:rPr lang="ja-JP" altLang="en-US" sz="160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対象授業　国語</a:t>
            </a:r>
            <a:endParaRPr lang="en-US" altLang="ja-JP" sz="16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r>
              <a:rPr kumimoji="1" lang="ja-JP" altLang="en-US" sz="160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対象場面　通常授業・授業参観・研究授業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8C408C2-1FBF-2446-B4B8-DDE502E934A2}"/>
              </a:ext>
            </a:extLst>
          </p:cNvPr>
          <p:cNvGrpSpPr/>
          <p:nvPr/>
        </p:nvGrpSpPr>
        <p:grpSpPr>
          <a:xfrm>
            <a:off x="4716016" y="2455165"/>
            <a:ext cx="3321794" cy="3767043"/>
            <a:chOff x="4580413" y="2636912"/>
            <a:chExt cx="3321794" cy="3767043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C59D4CCC-44C6-014B-B26C-002878840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413" y="2636912"/>
              <a:ext cx="3321794" cy="3767043"/>
            </a:xfrm>
            <a:prstGeom prst="rect">
              <a:avLst/>
            </a:prstGeom>
          </p:spPr>
        </p:pic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188A1280-5E13-1644-9B6B-A6F8D7A845C6}"/>
                </a:ext>
              </a:extLst>
            </p:cNvPr>
            <p:cNvSpPr/>
            <p:nvPr/>
          </p:nvSpPr>
          <p:spPr>
            <a:xfrm>
              <a:off x="4788024" y="3717032"/>
              <a:ext cx="535310" cy="1097627"/>
            </a:xfrm>
            <a:prstGeom prst="rect">
              <a:avLst/>
            </a:prstGeom>
            <a:solidFill>
              <a:srgbClr val="FF99CC"/>
            </a:solidFill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757D1C20-6D78-3147-87EA-65C82EDB7DBB}"/>
                </a:ext>
              </a:extLst>
            </p:cNvPr>
            <p:cNvGrpSpPr/>
            <p:nvPr/>
          </p:nvGrpSpPr>
          <p:grpSpPr>
            <a:xfrm rot="20855354" flipH="1">
              <a:off x="5042746" y="4460939"/>
              <a:ext cx="1015852" cy="1140657"/>
              <a:chOff x="4572000" y="3834759"/>
              <a:chExt cx="1728192" cy="2546569"/>
            </a:xfrm>
          </p:grpSpPr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2CFD05DB-C914-B548-A305-79108EBC1337}"/>
                  </a:ext>
                </a:extLst>
              </p:cNvPr>
              <p:cNvSpPr/>
              <p:nvPr/>
            </p:nvSpPr>
            <p:spPr>
              <a:xfrm>
                <a:off x="4572000" y="4005064"/>
                <a:ext cx="1296144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2D60B046-E5FD-554E-9D53-9136F7BB202B}"/>
                  </a:ext>
                </a:extLst>
              </p:cNvPr>
              <p:cNvSpPr/>
              <p:nvPr/>
            </p:nvSpPr>
            <p:spPr>
              <a:xfrm>
                <a:off x="5796136" y="3834759"/>
                <a:ext cx="360040" cy="38632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AEF09593-2AB1-1A43-A558-2D79C40A00D3}"/>
                  </a:ext>
                </a:extLst>
              </p:cNvPr>
              <p:cNvSpPr/>
              <p:nvPr/>
            </p:nvSpPr>
            <p:spPr>
              <a:xfrm>
                <a:off x="5744320" y="4198228"/>
                <a:ext cx="463672" cy="38632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63A310C0-C663-4145-858B-3B3258B6A68D}"/>
                  </a:ext>
                </a:extLst>
              </p:cNvPr>
              <p:cNvSpPr/>
              <p:nvPr/>
            </p:nvSpPr>
            <p:spPr>
              <a:xfrm>
                <a:off x="5692504" y="4538837"/>
                <a:ext cx="575086" cy="38632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片側の 2 つの角を切り取った四角形 12">
                <a:extLst>
                  <a:ext uri="{FF2B5EF4-FFF2-40B4-BE49-F238E27FC236}">
                    <a16:creationId xmlns:a16="http://schemas.microsoft.com/office/drawing/2014/main" id="{2593C622-3011-DD40-8B4F-C1C9A7BDDA1B}"/>
                  </a:ext>
                </a:extLst>
              </p:cNvPr>
              <p:cNvSpPr/>
              <p:nvPr/>
            </p:nvSpPr>
            <p:spPr>
              <a:xfrm>
                <a:off x="5652120" y="4925166"/>
                <a:ext cx="648072" cy="1456162"/>
              </a:xfrm>
              <a:prstGeom prst="snip2SameRect">
                <a:avLst/>
              </a:prstGeom>
              <a:solidFill>
                <a:srgbClr val="AC5C00"/>
              </a:solidFill>
              <a:ln>
                <a:solidFill>
                  <a:srgbClr val="AC5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FA57982A-D6D1-9843-91E6-1207DF531562}"/>
                  </a:ext>
                </a:extLst>
              </p:cNvPr>
              <p:cNvSpPr/>
              <p:nvPr/>
            </p:nvSpPr>
            <p:spPr>
              <a:xfrm>
                <a:off x="5652120" y="5229200"/>
                <a:ext cx="648072" cy="8640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>
            <a:extLst>
              <a:ext uri="{FF2B5EF4-FFF2-40B4-BE49-F238E27FC236}">
                <a16:creationId xmlns:a16="http://schemas.microsoft.com/office/drawing/2014/main" id="{95084F7D-B5D1-AA43-82E6-010427285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333375"/>
            <a:ext cx="1281113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7200" b="1"/>
              <a:t>オストアンデル</a:t>
            </a: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9D1D6607-0B16-4042-8E4A-92073BAC5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692150"/>
            <a:ext cx="109855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6000"/>
              <a:t>押すと</a:t>
            </a:r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6AEDC2C6-1569-5B44-A80B-D5F9D408F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2924175"/>
            <a:ext cx="10985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6000">
                <a:solidFill>
                  <a:schemeClr val="accent2"/>
                </a:solidFill>
              </a:rPr>
              <a:t>あん</a:t>
            </a:r>
          </a:p>
        </p:txBody>
      </p:sp>
      <p:sp>
        <p:nvSpPr>
          <p:cNvPr id="6152" name="Text Box 8">
            <a:extLst>
              <a:ext uri="{FF2B5EF4-FFF2-40B4-BE49-F238E27FC236}">
                <a16:creationId xmlns:a16="http://schemas.microsoft.com/office/drawing/2014/main" id="{4D737D88-00D7-564B-9DA5-63E699BCD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4365625"/>
            <a:ext cx="10985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6000"/>
              <a:t>出る</a:t>
            </a:r>
          </a:p>
        </p:txBody>
      </p:sp>
      <p:sp>
        <p:nvSpPr>
          <p:cNvPr id="6154" name="Text Box 10">
            <a:extLst>
              <a:ext uri="{FF2B5EF4-FFF2-40B4-BE49-F238E27FC236}">
                <a16:creationId xmlns:a16="http://schemas.microsoft.com/office/drawing/2014/main" id="{6629A04E-FB3C-464F-B149-E56BEA2E5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3789363"/>
            <a:ext cx="1647825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600">
                <a:solidFill>
                  <a:srgbClr val="0000FF"/>
                </a:solidFill>
              </a:rPr>
              <a:t>饅頭</a:t>
            </a:r>
          </a:p>
        </p:txBody>
      </p:sp>
      <p:sp>
        <p:nvSpPr>
          <p:cNvPr id="6155" name="Text Box 11">
            <a:extLst>
              <a:ext uri="{FF2B5EF4-FFF2-40B4-BE49-F238E27FC236}">
                <a16:creationId xmlns:a16="http://schemas.microsoft.com/office/drawing/2014/main" id="{098F6357-9BAB-0547-9EEB-D90F215DE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860800"/>
            <a:ext cx="5492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>
                <a:solidFill>
                  <a:srgbClr val="0000FF"/>
                </a:solidFill>
              </a:rPr>
              <a:t>ま　ん　じ　ゅ　う</a:t>
            </a:r>
          </a:p>
        </p:txBody>
      </p:sp>
      <p:pic>
        <p:nvPicPr>
          <p:cNvPr id="6159" name="Picture 15">
            <a:extLst>
              <a:ext uri="{FF2B5EF4-FFF2-40B4-BE49-F238E27FC236}">
                <a16:creationId xmlns:a16="http://schemas.microsoft.com/office/drawing/2014/main" id="{6B0F9F43-186B-254C-A171-A0347906C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76350" y="125364"/>
            <a:ext cx="3663999" cy="366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/>
      <p:bldP spid="6151" grpId="0"/>
      <p:bldP spid="6152" grpId="0"/>
      <p:bldP spid="6154" grpId="0"/>
      <p:bldP spid="61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>
            <a:extLst>
              <a:ext uri="{FF2B5EF4-FFF2-40B4-BE49-F238E27FC236}">
                <a16:creationId xmlns:a16="http://schemas.microsoft.com/office/drawing/2014/main" id="{E1C68C3D-6D96-CC4B-BA54-E95D838F2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692150"/>
            <a:ext cx="140335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8000" b="1"/>
              <a:t>フルトサス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DA71A5E9-0FB9-A44D-811D-995BE3F51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885825"/>
            <a:ext cx="109855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6000">
                <a:solidFill>
                  <a:schemeClr val="accent2"/>
                </a:solidFill>
              </a:rPr>
              <a:t>降る</a:t>
            </a:r>
            <a:r>
              <a:rPr lang="ja-JP" altLang="en-US" sz="6000"/>
              <a:t>と</a:t>
            </a:r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6009074F-1506-1B4B-A73A-CD285298C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3284538"/>
            <a:ext cx="10985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6000"/>
              <a:t>差す</a:t>
            </a:r>
          </a:p>
        </p:txBody>
      </p:sp>
      <p:pic>
        <p:nvPicPr>
          <p:cNvPr id="8199" name="Picture 7">
            <a:extLst>
              <a:ext uri="{FF2B5EF4-FFF2-40B4-BE49-F238E27FC236}">
                <a16:creationId xmlns:a16="http://schemas.microsoft.com/office/drawing/2014/main" id="{9A4B0090-A293-DB47-8E32-A052563B2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92275" y="243564"/>
            <a:ext cx="3959845" cy="482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8">
            <a:extLst>
              <a:ext uri="{FF2B5EF4-FFF2-40B4-BE49-F238E27FC236}">
                <a16:creationId xmlns:a16="http://schemas.microsoft.com/office/drawing/2014/main" id="{BAED3030-8A93-F34F-B299-8FE75F9D6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8775" y="5445125"/>
            <a:ext cx="14033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8000">
                <a:solidFill>
                  <a:srgbClr val="0000FF"/>
                </a:solidFill>
              </a:rPr>
              <a:t>傘</a:t>
            </a:r>
          </a:p>
        </p:txBody>
      </p:sp>
      <p:sp>
        <p:nvSpPr>
          <p:cNvPr id="8201" name="Text Box 9">
            <a:extLst>
              <a:ext uri="{FF2B5EF4-FFF2-40B4-BE49-F238E27FC236}">
                <a16:creationId xmlns:a16="http://schemas.microsoft.com/office/drawing/2014/main" id="{6539C278-8646-5043-9EAF-ADD8C0435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5640388"/>
            <a:ext cx="54927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>
                <a:solidFill>
                  <a:srgbClr val="0000FF"/>
                </a:solidFill>
              </a:rPr>
              <a:t>かさ</a:t>
            </a:r>
          </a:p>
        </p:txBody>
      </p:sp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200" grpId="0"/>
      <p:bldP spid="82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extLst>
              <a:ext uri="{FF2B5EF4-FFF2-40B4-BE49-F238E27FC236}">
                <a16:creationId xmlns:a16="http://schemas.microsoft.com/office/drawing/2014/main" id="{0906D8FC-0B68-8D4A-A08D-66981BD69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100" y="981075"/>
            <a:ext cx="140335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8000" b="1"/>
              <a:t>アリヨール</a:t>
            </a: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BCA6B39E-80D1-1B4D-B488-6060674EF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4038" y="1495425"/>
            <a:ext cx="10985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6000"/>
              <a:t>蟻</a:t>
            </a: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547C6D0F-BE9D-9E49-A9D5-AFDAA49E6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4038" y="3284538"/>
            <a:ext cx="10985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6000"/>
              <a:t>寄る</a:t>
            </a:r>
          </a:p>
        </p:txBody>
      </p:sp>
      <p:pic>
        <p:nvPicPr>
          <p:cNvPr id="9223" name="Picture 7">
            <a:extLst>
              <a:ext uri="{FF2B5EF4-FFF2-40B4-BE49-F238E27FC236}">
                <a16:creationId xmlns:a16="http://schemas.microsoft.com/office/drawing/2014/main" id="{71623C49-725F-0742-9DD5-D5EF327C0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17997" y="332869"/>
            <a:ext cx="3488565" cy="410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 Box 8">
            <a:extLst>
              <a:ext uri="{FF2B5EF4-FFF2-40B4-BE49-F238E27FC236}">
                <a16:creationId xmlns:a16="http://schemas.microsoft.com/office/drawing/2014/main" id="{F296257C-7AE6-5847-861C-FCF890637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4437063"/>
            <a:ext cx="14033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8000">
                <a:solidFill>
                  <a:srgbClr val="0000FF"/>
                </a:solidFill>
              </a:rPr>
              <a:t>砂糖</a:t>
            </a:r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id="{FC27761C-FCDF-CF47-B837-3460E539E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4797425"/>
            <a:ext cx="549275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>
                <a:solidFill>
                  <a:srgbClr val="0000FF"/>
                </a:solidFill>
              </a:rPr>
              <a:t>さ　　と　う</a:t>
            </a:r>
          </a:p>
        </p:txBody>
      </p:sp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>
            <a:extLst>
              <a:ext uri="{FF2B5EF4-FFF2-40B4-BE49-F238E27FC236}">
                <a16:creationId xmlns:a16="http://schemas.microsoft.com/office/drawing/2014/main" id="{F41DAE3C-8AAB-6442-8940-A75CC5E4F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692150"/>
            <a:ext cx="1403350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8000" b="1"/>
              <a:t>ホエルカム</a:t>
            </a: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B0035AD7-11C4-6441-BDDF-274974FF6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908050"/>
            <a:ext cx="109855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6000"/>
              <a:t>吼える</a:t>
            </a: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79D6F0D4-4B5A-194F-B072-057F648C9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200" y="3573463"/>
            <a:ext cx="1098550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6000"/>
              <a:t>咬む</a:t>
            </a:r>
          </a:p>
        </p:txBody>
      </p:sp>
      <p:sp>
        <p:nvSpPr>
          <p:cNvPr id="10248" name="Text Box 8">
            <a:extLst>
              <a:ext uri="{FF2B5EF4-FFF2-40B4-BE49-F238E27FC236}">
                <a16:creationId xmlns:a16="http://schemas.microsoft.com/office/drawing/2014/main" id="{77143F94-F63A-7B4C-9A11-3FCDC7E96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4292600"/>
            <a:ext cx="1525588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8800">
                <a:solidFill>
                  <a:srgbClr val="0000FF"/>
                </a:solidFill>
              </a:rPr>
              <a:t>狂犬</a:t>
            </a:r>
          </a:p>
        </p:txBody>
      </p:sp>
      <p:sp>
        <p:nvSpPr>
          <p:cNvPr id="10249" name="Text Box 9">
            <a:extLst>
              <a:ext uri="{FF2B5EF4-FFF2-40B4-BE49-F238E27FC236}">
                <a16:creationId xmlns:a16="http://schemas.microsoft.com/office/drawing/2014/main" id="{9502BCE3-EB0B-2D4B-92A8-C8B2A8983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4508500"/>
            <a:ext cx="5492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>
                <a:solidFill>
                  <a:srgbClr val="0000FF"/>
                </a:solidFill>
              </a:rPr>
              <a:t>きょう　　けん</a:t>
            </a:r>
          </a:p>
        </p:txBody>
      </p:sp>
      <p:pic>
        <p:nvPicPr>
          <p:cNvPr id="10250" name="Picture 10">
            <a:extLst>
              <a:ext uri="{FF2B5EF4-FFF2-40B4-BE49-F238E27FC236}">
                <a16:creationId xmlns:a16="http://schemas.microsoft.com/office/drawing/2014/main" id="{BE6A7720-8F16-A141-97E4-5643D4E92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71027" y="332657"/>
            <a:ext cx="4362554" cy="414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  <p:bldP spid="10248" grpId="0"/>
      <p:bldP spid="102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>
            <a:extLst>
              <a:ext uri="{FF2B5EF4-FFF2-40B4-BE49-F238E27FC236}">
                <a16:creationId xmlns:a16="http://schemas.microsoft.com/office/drawing/2014/main" id="{4CB4B113-48E2-494C-BD9B-DE669C2CC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88092" y="948256"/>
            <a:ext cx="4474865" cy="394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5">
            <a:extLst>
              <a:ext uri="{FF2B5EF4-FFF2-40B4-BE49-F238E27FC236}">
                <a16:creationId xmlns:a16="http://schemas.microsoft.com/office/drawing/2014/main" id="{87850053-C755-4545-AA90-42D36AF5A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549275"/>
            <a:ext cx="109855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6000" b="1"/>
              <a:t>クウトプーデル</a:t>
            </a: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E810D5D4-4201-5B44-9C76-CF8734B97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908050"/>
            <a:ext cx="915987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4800"/>
              <a:t>食うと</a:t>
            </a:r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id="{4BA820E5-77E6-7942-80F3-FD7A1F915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341438"/>
            <a:ext cx="1098550" cy="352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6000" b="1">
                <a:solidFill>
                  <a:srgbClr val="0000FF"/>
                </a:solidFill>
              </a:rPr>
              <a:t>さつまいも</a:t>
            </a:r>
          </a:p>
        </p:txBody>
      </p:sp>
      <p:sp>
        <p:nvSpPr>
          <p:cNvPr id="20488" name="Text Box 8">
            <a:extLst>
              <a:ext uri="{FF2B5EF4-FFF2-40B4-BE49-F238E27FC236}">
                <a16:creationId xmlns:a16="http://schemas.microsoft.com/office/drawing/2014/main" id="{220FB65C-2CD0-3D45-B29E-D05225871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2997200"/>
            <a:ext cx="915987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4800"/>
              <a:t>プー出る</a:t>
            </a:r>
          </a:p>
        </p:txBody>
      </p:sp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7" grpId="0"/>
      <p:bldP spid="204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>
            <a:extLst>
              <a:ext uri="{FF2B5EF4-FFF2-40B4-BE49-F238E27FC236}">
                <a16:creationId xmlns:a16="http://schemas.microsoft.com/office/drawing/2014/main" id="{DE8B4B5C-D3D6-204F-88B0-037FA8B31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765175"/>
            <a:ext cx="1403350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8000"/>
              <a:t>スベラーズ</a:t>
            </a: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1FDC635C-B5A5-794D-B3DF-0690F6FD1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7275" y="1843088"/>
            <a:ext cx="109855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6000"/>
              <a:t>滑らず</a:t>
            </a:r>
          </a:p>
        </p:txBody>
      </p:sp>
      <p:pic>
        <p:nvPicPr>
          <p:cNvPr id="12295" name="Picture 7">
            <a:extLst>
              <a:ext uri="{FF2B5EF4-FFF2-40B4-BE49-F238E27FC236}">
                <a16:creationId xmlns:a16="http://schemas.microsoft.com/office/drawing/2014/main" id="{028AFC9F-582B-3C44-B36F-3B7B6315B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63088" y="1196752"/>
            <a:ext cx="4781120" cy="411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9">
            <a:extLst>
              <a:ext uri="{FF2B5EF4-FFF2-40B4-BE49-F238E27FC236}">
                <a16:creationId xmlns:a16="http://schemas.microsoft.com/office/drawing/2014/main" id="{823732B2-97B2-964F-A487-8E493EE00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574675"/>
            <a:ext cx="1098550" cy="58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6000"/>
              <a:t>階段のすべりどめ</a:t>
            </a:r>
          </a:p>
        </p:txBody>
      </p:sp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  <p:bldP spid="122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>
            <a:extLst>
              <a:ext uri="{FF2B5EF4-FFF2-40B4-BE49-F238E27FC236}">
                <a16:creationId xmlns:a16="http://schemas.microsoft.com/office/drawing/2014/main" id="{26C0FEF0-68FA-8F44-9D96-8B7380366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1238" y="260350"/>
            <a:ext cx="10985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6000"/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39516A52-A3E3-0847-961A-06822C3AC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8978" y="333375"/>
            <a:ext cx="1006475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5400" b="1"/>
              <a:t>ムシューダ</a:t>
            </a: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E1BEECB1-ED19-5F48-A8DF-A86A3B23E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04813"/>
            <a:ext cx="10064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5400" b="1"/>
              <a:t>フットラン</a:t>
            </a: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55E92A81-27BA-D946-8E32-A9A6423EC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404813"/>
            <a:ext cx="1006475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5400" b="1"/>
              <a:t>ノドヌール</a:t>
            </a:r>
          </a:p>
        </p:txBody>
      </p:sp>
      <p:sp>
        <p:nvSpPr>
          <p:cNvPr id="11274" name="Text Box 10">
            <a:extLst>
              <a:ext uri="{FF2B5EF4-FFF2-40B4-BE49-F238E27FC236}">
                <a16:creationId xmlns:a16="http://schemas.microsoft.com/office/drawing/2014/main" id="{6D38D8E6-5F5B-4B49-A201-4E52507DE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3890" y="3743325"/>
            <a:ext cx="109855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6000">
                <a:solidFill>
                  <a:srgbClr val="0000FF"/>
                </a:solidFill>
              </a:rPr>
              <a:t>防虫剤</a:t>
            </a:r>
          </a:p>
        </p:txBody>
      </p:sp>
      <p:sp>
        <p:nvSpPr>
          <p:cNvPr id="11275" name="Text Box 11">
            <a:extLst>
              <a:ext uri="{FF2B5EF4-FFF2-40B4-BE49-F238E27FC236}">
                <a16:creationId xmlns:a16="http://schemas.microsoft.com/office/drawing/2014/main" id="{8A34D2BC-D308-E347-A010-B956AADBF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3716338"/>
            <a:ext cx="109855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6000">
                <a:solidFill>
                  <a:srgbClr val="0000FF"/>
                </a:solidFill>
              </a:rPr>
              <a:t>のど薬</a:t>
            </a:r>
          </a:p>
        </p:txBody>
      </p:sp>
      <p:sp>
        <p:nvSpPr>
          <p:cNvPr id="11278" name="Text Box 14">
            <a:extLst>
              <a:ext uri="{FF2B5EF4-FFF2-40B4-BE49-F238E27FC236}">
                <a16:creationId xmlns:a16="http://schemas.microsoft.com/office/drawing/2014/main" id="{5A0D5645-C04A-3C46-A30E-FFF5026FC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598863"/>
            <a:ext cx="733425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>
                <a:solidFill>
                  <a:srgbClr val="0000FF"/>
                </a:solidFill>
              </a:rPr>
              <a:t>ダイエット食品</a:t>
            </a:r>
          </a:p>
        </p:txBody>
      </p:sp>
      <p:sp>
        <p:nvSpPr>
          <p:cNvPr id="11279" name="Text Box 15">
            <a:extLst>
              <a:ext uri="{FF2B5EF4-FFF2-40B4-BE49-F238E27FC236}">
                <a16:creationId xmlns:a16="http://schemas.microsoft.com/office/drawing/2014/main" id="{6991CD6C-CFBE-E74F-A97C-49EFB4A18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503" y="836613"/>
            <a:ext cx="67151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993300"/>
                </a:solidFill>
              </a:rPr>
              <a:t>無臭だ</a:t>
            </a:r>
          </a:p>
        </p:txBody>
      </p:sp>
      <p:sp>
        <p:nvSpPr>
          <p:cNvPr id="11280" name="Text Box 16">
            <a:extLst>
              <a:ext uri="{FF2B5EF4-FFF2-40B4-BE49-F238E27FC236}">
                <a16:creationId xmlns:a16="http://schemas.microsoft.com/office/drawing/2014/main" id="{E77C356E-F4EA-A940-A9CC-5F609CA43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836613"/>
            <a:ext cx="6715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993300"/>
                </a:solidFill>
              </a:rPr>
              <a:t>喉塗る</a:t>
            </a:r>
          </a:p>
        </p:txBody>
      </p:sp>
      <p:sp>
        <p:nvSpPr>
          <p:cNvPr id="11283" name="Text Box 19">
            <a:extLst>
              <a:ext uri="{FF2B5EF4-FFF2-40B4-BE49-F238E27FC236}">
                <a16:creationId xmlns:a16="http://schemas.microsoft.com/office/drawing/2014/main" id="{AD16A35A-5C13-C14F-B0D1-20BBF8B45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17575"/>
            <a:ext cx="671512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993300"/>
                </a:solidFill>
              </a:rPr>
              <a:t>太らん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92D00A96-2033-F64E-A3B1-0334F2F0894E}"/>
              </a:ext>
            </a:extLst>
          </p:cNvPr>
          <p:cNvGrpSpPr/>
          <p:nvPr/>
        </p:nvGrpSpPr>
        <p:grpSpPr>
          <a:xfrm>
            <a:off x="4844851" y="2359025"/>
            <a:ext cx="2679477" cy="1894031"/>
            <a:chOff x="2915816" y="1700808"/>
            <a:chExt cx="4032448" cy="2398261"/>
          </a:xfrm>
        </p:grpSpPr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FF3F4147-0DCF-7B4D-814D-41C341D678CD}"/>
                </a:ext>
              </a:extLst>
            </p:cNvPr>
            <p:cNvSpPr/>
            <p:nvPr/>
          </p:nvSpPr>
          <p:spPr>
            <a:xfrm>
              <a:off x="2915816" y="2132856"/>
              <a:ext cx="4032448" cy="21602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角丸四角形 18">
              <a:extLst>
                <a:ext uri="{FF2B5EF4-FFF2-40B4-BE49-F238E27FC236}">
                  <a16:creationId xmlns:a16="http://schemas.microsoft.com/office/drawing/2014/main" id="{0E069541-F126-A547-8D75-A36C21B34DB7}"/>
                </a:ext>
              </a:extLst>
            </p:cNvPr>
            <p:cNvSpPr/>
            <p:nvPr/>
          </p:nvSpPr>
          <p:spPr>
            <a:xfrm>
              <a:off x="3783314" y="2658909"/>
              <a:ext cx="2304256" cy="144016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角丸四角形 19">
              <a:extLst>
                <a:ext uri="{FF2B5EF4-FFF2-40B4-BE49-F238E27FC236}">
                  <a16:creationId xmlns:a16="http://schemas.microsoft.com/office/drawing/2014/main" id="{84D134A0-0913-CE43-B42D-B5927D3D7E52}"/>
                </a:ext>
              </a:extLst>
            </p:cNvPr>
            <p:cNvSpPr/>
            <p:nvPr/>
          </p:nvSpPr>
          <p:spPr>
            <a:xfrm>
              <a:off x="3923928" y="2852936"/>
              <a:ext cx="2054118" cy="144016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角丸四角形 20">
              <a:extLst>
                <a:ext uri="{FF2B5EF4-FFF2-40B4-BE49-F238E27FC236}">
                  <a16:creationId xmlns:a16="http://schemas.microsoft.com/office/drawing/2014/main" id="{97DA5FC0-CA00-124F-BB30-AB01CD1FB87B}"/>
                </a:ext>
              </a:extLst>
            </p:cNvPr>
            <p:cNvSpPr/>
            <p:nvPr/>
          </p:nvSpPr>
          <p:spPr>
            <a:xfrm>
              <a:off x="3923928" y="3137846"/>
              <a:ext cx="2054118" cy="144016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角丸四角形 21">
              <a:extLst>
                <a:ext uri="{FF2B5EF4-FFF2-40B4-BE49-F238E27FC236}">
                  <a16:creationId xmlns:a16="http://schemas.microsoft.com/office/drawing/2014/main" id="{B3DB84F9-E334-BA45-9159-DE81377AD69D}"/>
                </a:ext>
              </a:extLst>
            </p:cNvPr>
            <p:cNvSpPr/>
            <p:nvPr/>
          </p:nvSpPr>
          <p:spPr>
            <a:xfrm>
              <a:off x="3923928" y="3407003"/>
              <a:ext cx="2054118" cy="144016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角丸四角形 22">
              <a:extLst>
                <a:ext uri="{FF2B5EF4-FFF2-40B4-BE49-F238E27FC236}">
                  <a16:creationId xmlns:a16="http://schemas.microsoft.com/office/drawing/2014/main" id="{A436833B-63B2-7D46-A105-190EA4DAF230}"/>
                </a:ext>
              </a:extLst>
            </p:cNvPr>
            <p:cNvSpPr/>
            <p:nvPr/>
          </p:nvSpPr>
          <p:spPr>
            <a:xfrm>
              <a:off x="3923928" y="3717032"/>
              <a:ext cx="2054118" cy="144016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アーチ 23">
              <a:extLst>
                <a:ext uri="{FF2B5EF4-FFF2-40B4-BE49-F238E27FC236}">
                  <a16:creationId xmlns:a16="http://schemas.microsoft.com/office/drawing/2014/main" id="{6C127E85-B27E-9141-8EA3-42FA116387B5}"/>
                </a:ext>
              </a:extLst>
            </p:cNvPr>
            <p:cNvSpPr/>
            <p:nvPr/>
          </p:nvSpPr>
          <p:spPr>
            <a:xfrm>
              <a:off x="4067944" y="1700808"/>
              <a:ext cx="1008112" cy="864096"/>
            </a:xfrm>
            <a:prstGeom prst="blockArc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4898AE4C-FABA-1346-84CC-A66605DC5498}"/>
                </a:ext>
              </a:extLst>
            </p:cNvPr>
            <p:cNvSpPr/>
            <p:nvPr/>
          </p:nvSpPr>
          <p:spPr>
            <a:xfrm>
              <a:off x="4827430" y="2118546"/>
              <a:ext cx="216024" cy="57606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ECA8C289-552D-8C40-847A-3E901CCDC382}"/>
              </a:ext>
            </a:extLst>
          </p:cNvPr>
          <p:cNvGrpSpPr/>
          <p:nvPr/>
        </p:nvGrpSpPr>
        <p:grpSpPr>
          <a:xfrm>
            <a:off x="1589136" y="2184317"/>
            <a:ext cx="2278337" cy="2441237"/>
            <a:chOff x="4580413" y="2636912"/>
            <a:chExt cx="3321794" cy="3767043"/>
          </a:xfrm>
        </p:grpSpPr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F7ED54B9-C556-CA44-AB27-B8EEBBA23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413" y="2636912"/>
              <a:ext cx="3321794" cy="3767043"/>
            </a:xfrm>
            <a:prstGeom prst="rect">
              <a:avLst/>
            </a:prstGeom>
          </p:spPr>
        </p:pic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F2310B8C-CA7E-B04E-AC2B-1CCFD261B0F3}"/>
                </a:ext>
              </a:extLst>
            </p:cNvPr>
            <p:cNvSpPr/>
            <p:nvPr/>
          </p:nvSpPr>
          <p:spPr>
            <a:xfrm>
              <a:off x="4788024" y="3717032"/>
              <a:ext cx="535310" cy="1097627"/>
            </a:xfrm>
            <a:prstGeom prst="rect">
              <a:avLst/>
            </a:prstGeom>
            <a:solidFill>
              <a:srgbClr val="FF99CC"/>
            </a:solidFill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485AB0A0-A209-E045-9582-1AC649E38A0E}"/>
                </a:ext>
              </a:extLst>
            </p:cNvPr>
            <p:cNvGrpSpPr/>
            <p:nvPr/>
          </p:nvGrpSpPr>
          <p:grpSpPr>
            <a:xfrm rot="20855354" flipH="1">
              <a:off x="5042746" y="4460939"/>
              <a:ext cx="1015852" cy="1140657"/>
              <a:chOff x="4572000" y="3834759"/>
              <a:chExt cx="1728192" cy="2546569"/>
            </a:xfrm>
          </p:grpSpPr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CD956C77-8D1A-E74F-8739-2994A925C075}"/>
                  </a:ext>
                </a:extLst>
              </p:cNvPr>
              <p:cNvSpPr/>
              <p:nvPr/>
            </p:nvSpPr>
            <p:spPr>
              <a:xfrm>
                <a:off x="4572000" y="4005064"/>
                <a:ext cx="1296144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B360603C-CDB7-D742-B6D1-AC66125277EE}"/>
                  </a:ext>
                </a:extLst>
              </p:cNvPr>
              <p:cNvSpPr/>
              <p:nvPr/>
            </p:nvSpPr>
            <p:spPr>
              <a:xfrm>
                <a:off x="5796136" y="3834759"/>
                <a:ext cx="360040" cy="38632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BADB93E3-771C-6D47-AC2D-E92B1A1DEAC5}"/>
                  </a:ext>
                </a:extLst>
              </p:cNvPr>
              <p:cNvSpPr/>
              <p:nvPr/>
            </p:nvSpPr>
            <p:spPr>
              <a:xfrm>
                <a:off x="5744320" y="4198228"/>
                <a:ext cx="463672" cy="38632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5848F543-3FCD-064F-B319-616D0BDB0DE4}"/>
                  </a:ext>
                </a:extLst>
              </p:cNvPr>
              <p:cNvSpPr/>
              <p:nvPr/>
            </p:nvSpPr>
            <p:spPr>
              <a:xfrm>
                <a:off x="5692504" y="4538837"/>
                <a:ext cx="575086" cy="38632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片側の 2 つの角を切り取った四角形 33">
                <a:extLst>
                  <a:ext uri="{FF2B5EF4-FFF2-40B4-BE49-F238E27FC236}">
                    <a16:creationId xmlns:a16="http://schemas.microsoft.com/office/drawing/2014/main" id="{3918C852-4255-B842-B09F-265CDC0EFFE7}"/>
                  </a:ext>
                </a:extLst>
              </p:cNvPr>
              <p:cNvSpPr/>
              <p:nvPr/>
            </p:nvSpPr>
            <p:spPr>
              <a:xfrm>
                <a:off x="5652120" y="4925166"/>
                <a:ext cx="648072" cy="1456162"/>
              </a:xfrm>
              <a:prstGeom prst="snip2SameRect">
                <a:avLst/>
              </a:prstGeom>
              <a:solidFill>
                <a:srgbClr val="AC5C00"/>
              </a:solidFill>
              <a:ln>
                <a:solidFill>
                  <a:srgbClr val="AC5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C936CE50-A699-DC4E-9E5C-0AB17821640E}"/>
                  </a:ext>
                </a:extLst>
              </p:cNvPr>
              <p:cNvSpPr/>
              <p:nvPr/>
            </p:nvSpPr>
            <p:spPr>
              <a:xfrm>
                <a:off x="5652120" y="5229200"/>
                <a:ext cx="648072" cy="8640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  <p:bldP spid="11271" grpId="0"/>
      <p:bldP spid="11274" grpId="0"/>
      <p:bldP spid="11275" grpId="0"/>
      <p:bldP spid="11278" grpId="0"/>
      <p:bldP spid="11279" grpId="0"/>
      <p:bldP spid="11280" grpId="0"/>
      <p:bldP spid="112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>
            <a:extLst>
              <a:ext uri="{FF2B5EF4-FFF2-40B4-BE49-F238E27FC236}">
                <a16:creationId xmlns:a16="http://schemas.microsoft.com/office/drawing/2014/main" id="{D929E0D6-96F8-874A-BA22-4AC2AA15A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72894" y="68596"/>
            <a:ext cx="3612308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>
            <a:extLst>
              <a:ext uri="{FF2B5EF4-FFF2-40B4-BE49-F238E27FC236}">
                <a16:creationId xmlns:a16="http://schemas.microsoft.com/office/drawing/2014/main" id="{04D6792C-F97B-A640-A27D-50FC7F7F5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8759" y="3481922"/>
            <a:ext cx="3184524" cy="318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9FE8C511-48C2-AC49-BD36-84F93EA986EF}"/>
              </a:ext>
            </a:extLst>
          </p:cNvPr>
          <p:cNvGrpSpPr/>
          <p:nvPr/>
        </p:nvGrpSpPr>
        <p:grpSpPr>
          <a:xfrm>
            <a:off x="1403648" y="548680"/>
            <a:ext cx="3455986" cy="2363512"/>
            <a:chOff x="2915816" y="1700808"/>
            <a:chExt cx="4032448" cy="2398261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C331BFF4-949B-6E43-B44B-6EE419E8EB94}"/>
                </a:ext>
              </a:extLst>
            </p:cNvPr>
            <p:cNvSpPr/>
            <p:nvPr/>
          </p:nvSpPr>
          <p:spPr>
            <a:xfrm>
              <a:off x="2915816" y="2132856"/>
              <a:ext cx="4032448" cy="216024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角丸四角形 8">
              <a:extLst>
                <a:ext uri="{FF2B5EF4-FFF2-40B4-BE49-F238E27FC236}">
                  <a16:creationId xmlns:a16="http://schemas.microsoft.com/office/drawing/2014/main" id="{28594D19-9039-9648-AA52-3B683F1A5D2B}"/>
                </a:ext>
              </a:extLst>
            </p:cNvPr>
            <p:cNvSpPr/>
            <p:nvPr/>
          </p:nvSpPr>
          <p:spPr>
            <a:xfrm>
              <a:off x="3783314" y="2658909"/>
              <a:ext cx="2304256" cy="144016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角丸四角形 9">
              <a:extLst>
                <a:ext uri="{FF2B5EF4-FFF2-40B4-BE49-F238E27FC236}">
                  <a16:creationId xmlns:a16="http://schemas.microsoft.com/office/drawing/2014/main" id="{ECEAD6EF-68FE-CE40-8B1E-CD47929E2417}"/>
                </a:ext>
              </a:extLst>
            </p:cNvPr>
            <p:cNvSpPr/>
            <p:nvPr/>
          </p:nvSpPr>
          <p:spPr>
            <a:xfrm>
              <a:off x="3923928" y="2852936"/>
              <a:ext cx="2054118" cy="144016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角丸四角形 10">
              <a:extLst>
                <a:ext uri="{FF2B5EF4-FFF2-40B4-BE49-F238E27FC236}">
                  <a16:creationId xmlns:a16="http://schemas.microsoft.com/office/drawing/2014/main" id="{46681023-765A-9B4F-B896-6D01833C3655}"/>
                </a:ext>
              </a:extLst>
            </p:cNvPr>
            <p:cNvSpPr/>
            <p:nvPr/>
          </p:nvSpPr>
          <p:spPr>
            <a:xfrm>
              <a:off x="3923928" y="3137846"/>
              <a:ext cx="2054118" cy="144016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角丸四角形 11">
              <a:extLst>
                <a:ext uri="{FF2B5EF4-FFF2-40B4-BE49-F238E27FC236}">
                  <a16:creationId xmlns:a16="http://schemas.microsoft.com/office/drawing/2014/main" id="{B83A8BBC-DCAE-BB48-B1E7-778AB671BED6}"/>
                </a:ext>
              </a:extLst>
            </p:cNvPr>
            <p:cNvSpPr/>
            <p:nvPr/>
          </p:nvSpPr>
          <p:spPr>
            <a:xfrm>
              <a:off x="3923928" y="3407003"/>
              <a:ext cx="2054118" cy="144016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角丸四角形 12">
              <a:extLst>
                <a:ext uri="{FF2B5EF4-FFF2-40B4-BE49-F238E27FC236}">
                  <a16:creationId xmlns:a16="http://schemas.microsoft.com/office/drawing/2014/main" id="{4287AB5E-A19B-8F41-863F-1AE245C85D58}"/>
                </a:ext>
              </a:extLst>
            </p:cNvPr>
            <p:cNvSpPr/>
            <p:nvPr/>
          </p:nvSpPr>
          <p:spPr>
            <a:xfrm>
              <a:off x="3923928" y="3717032"/>
              <a:ext cx="2054118" cy="144016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アーチ 13">
              <a:extLst>
                <a:ext uri="{FF2B5EF4-FFF2-40B4-BE49-F238E27FC236}">
                  <a16:creationId xmlns:a16="http://schemas.microsoft.com/office/drawing/2014/main" id="{FFC18EE0-D86A-7946-8918-2285D31A8505}"/>
                </a:ext>
              </a:extLst>
            </p:cNvPr>
            <p:cNvSpPr/>
            <p:nvPr/>
          </p:nvSpPr>
          <p:spPr>
            <a:xfrm>
              <a:off x="4067944" y="1700808"/>
              <a:ext cx="1008112" cy="864096"/>
            </a:xfrm>
            <a:prstGeom prst="blockArc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5C6D983B-171A-FF48-BFF5-AADC0507A4E0}"/>
                </a:ext>
              </a:extLst>
            </p:cNvPr>
            <p:cNvSpPr/>
            <p:nvPr/>
          </p:nvSpPr>
          <p:spPr>
            <a:xfrm>
              <a:off x="4827430" y="2118546"/>
              <a:ext cx="216024" cy="57606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5E2BD845-72CF-BF47-8804-607B7ED67FC4}"/>
              </a:ext>
            </a:extLst>
          </p:cNvPr>
          <p:cNvGrpSpPr/>
          <p:nvPr/>
        </p:nvGrpSpPr>
        <p:grpSpPr>
          <a:xfrm>
            <a:off x="5580112" y="4081463"/>
            <a:ext cx="2278337" cy="2441237"/>
            <a:chOff x="4580413" y="2636912"/>
            <a:chExt cx="3321794" cy="3767043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6BA889BB-711A-1542-8A9E-E591E23B1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413" y="2636912"/>
              <a:ext cx="3321794" cy="3767043"/>
            </a:xfrm>
            <a:prstGeom prst="rect">
              <a:avLst/>
            </a:prstGeom>
          </p:spPr>
        </p:pic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3A0BC259-1420-1643-AE18-E223A5096F6A}"/>
                </a:ext>
              </a:extLst>
            </p:cNvPr>
            <p:cNvSpPr/>
            <p:nvPr/>
          </p:nvSpPr>
          <p:spPr>
            <a:xfrm>
              <a:off x="4788024" y="3717032"/>
              <a:ext cx="535310" cy="1097627"/>
            </a:xfrm>
            <a:prstGeom prst="rect">
              <a:avLst/>
            </a:prstGeom>
            <a:solidFill>
              <a:srgbClr val="FF99CC"/>
            </a:solidFill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F4916426-9C7B-8145-99D3-F2FC87229B0F}"/>
                </a:ext>
              </a:extLst>
            </p:cNvPr>
            <p:cNvGrpSpPr/>
            <p:nvPr/>
          </p:nvGrpSpPr>
          <p:grpSpPr>
            <a:xfrm rot="20855354" flipH="1">
              <a:off x="5042746" y="4460939"/>
              <a:ext cx="1015852" cy="1140657"/>
              <a:chOff x="4572000" y="3834759"/>
              <a:chExt cx="1728192" cy="2546569"/>
            </a:xfrm>
          </p:grpSpPr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92EFC605-B8FD-D345-9C3F-08F68E006A38}"/>
                  </a:ext>
                </a:extLst>
              </p:cNvPr>
              <p:cNvSpPr/>
              <p:nvPr/>
            </p:nvSpPr>
            <p:spPr>
              <a:xfrm>
                <a:off x="4572000" y="4005064"/>
                <a:ext cx="1296144" cy="457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F748482B-0E1F-D343-B8E5-F92C5D4F5FE6}"/>
                  </a:ext>
                </a:extLst>
              </p:cNvPr>
              <p:cNvSpPr/>
              <p:nvPr/>
            </p:nvSpPr>
            <p:spPr>
              <a:xfrm>
                <a:off x="5796136" y="3834759"/>
                <a:ext cx="360040" cy="38632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7634D672-4074-7B42-9113-2BFB91AA1A19}"/>
                  </a:ext>
                </a:extLst>
              </p:cNvPr>
              <p:cNvSpPr/>
              <p:nvPr/>
            </p:nvSpPr>
            <p:spPr>
              <a:xfrm>
                <a:off x="5744320" y="4198228"/>
                <a:ext cx="463672" cy="38632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52A89740-C003-EA4F-ADC2-73959B296391}"/>
                  </a:ext>
                </a:extLst>
              </p:cNvPr>
              <p:cNvSpPr/>
              <p:nvPr/>
            </p:nvSpPr>
            <p:spPr>
              <a:xfrm>
                <a:off x="5692504" y="4538837"/>
                <a:ext cx="575086" cy="38632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片側の 2 つの角を切り取った四角形 23">
                <a:extLst>
                  <a:ext uri="{FF2B5EF4-FFF2-40B4-BE49-F238E27FC236}">
                    <a16:creationId xmlns:a16="http://schemas.microsoft.com/office/drawing/2014/main" id="{47F7EF6C-631E-5245-8373-D338C30DDA1C}"/>
                  </a:ext>
                </a:extLst>
              </p:cNvPr>
              <p:cNvSpPr/>
              <p:nvPr/>
            </p:nvSpPr>
            <p:spPr>
              <a:xfrm>
                <a:off x="5652120" y="4925166"/>
                <a:ext cx="648072" cy="1456162"/>
              </a:xfrm>
              <a:prstGeom prst="snip2SameRect">
                <a:avLst/>
              </a:prstGeom>
              <a:solidFill>
                <a:srgbClr val="AC5C00"/>
              </a:solidFill>
              <a:ln>
                <a:solidFill>
                  <a:srgbClr val="AC5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1B83CB10-B063-5D4A-BED3-E966E44A7F53}"/>
                  </a:ext>
                </a:extLst>
              </p:cNvPr>
              <p:cNvSpPr/>
              <p:nvPr/>
            </p:nvSpPr>
            <p:spPr>
              <a:xfrm>
                <a:off x="5652120" y="5229200"/>
                <a:ext cx="648072" cy="8640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>
            <a:extLst>
              <a:ext uri="{FF2B5EF4-FFF2-40B4-BE49-F238E27FC236}">
                <a16:creationId xmlns:a16="http://schemas.microsoft.com/office/drawing/2014/main" id="{156F4624-233C-B946-8F70-884D96FA7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79215" y="333375"/>
            <a:ext cx="2331591" cy="253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5">
            <a:extLst>
              <a:ext uri="{FF2B5EF4-FFF2-40B4-BE49-F238E27FC236}">
                <a16:creationId xmlns:a16="http://schemas.microsoft.com/office/drawing/2014/main" id="{7E409D2D-0018-6E4C-89BE-F285A3B64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0116" y="188640"/>
            <a:ext cx="915987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4800"/>
              <a:t>消しゴム</a:t>
            </a:r>
          </a:p>
        </p:txBody>
      </p:sp>
      <p:sp>
        <p:nvSpPr>
          <p:cNvPr id="18436" name="Text Box 6">
            <a:extLst>
              <a:ext uri="{FF2B5EF4-FFF2-40B4-BE49-F238E27FC236}">
                <a16:creationId xmlns:a16="http://schemas.microsoft.com/office/drawing/2014/main" id="{02F01932-335F-DE4B-BF29-404E3E411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3450" y="1079500"/>
            <a:ext cx="10985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6000"/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id="{96CD5AE2-A900-B843-A7D0-7003C9D74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3141" y="2492103"/>
            <a:ext cx="793750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4000" dirty="0">
                <a:solidFill>
                  <a:srgbClr val="CC0066"/>
                </a:solidFill>
              </a:rPr>
              <a:t>→</a:t>
            </a:r>
            <a:r>
              <a:rPr lang="ja-JP" altLang="en-US" sz="4000">
                <a:solidFill>
                  <a:schemeClr val="accent2"/>
                </a:solidFill>
              </a:rPr>
              <a:t>コスルトキエール</a:t>
            </a:r>
          </a:p>
        </p:txBody>
      </p:sp>
      <p:sp>
        <p:nvSpPr>
          <p:cNvPr id="22540" name="Text Box 12">
            <a:extLst>
              <a:ext uri="{FF2B5EF4-FFF2-40B4-BE49-F238E27FC236}">
                <a16:creationId xmlns:a16="http://schemas.microsoft.com/office/drawing/2014/main" id="{ECD566ED-1917-6B4D-AB24-727C044D6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02" y="333375"/>
            <a:ext cx="3877985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4000" dirty="0"/>
              <a:t>①</a:t>
            </a:r>
            <a:r>
              <a:rPr lang="ja-JP" altLang="en-US" sz="4000"/>
              <a:t>　</a:t>
            </a:r>
            <a:r>
              <a:rPr lang="ja-JP" altLang="en-US" sz="4000">
                <a:solidFill>
                  <a:srgbClr val="006600"/>
                </a:solidFill>
              </a:rPr>
              <a:t>一か所伸ばす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>
                <a:solidFill>
                  <a:schemeClr val="accent2"/>
                </a:solidFill>
              </a:rPr>
              <a:t>　　　</a:t>
            </a:r>
            <a:r>
              <a:rPr lang="ja-JP" altLang="en-US"/>
              <a:t>ありがよる→</a:t>
            </a:r>
            <a:r>
              <a:rPr lang="ja-JP" altLang="en-US" b="1">
                <a:solidFill>
                  <a:schemeClr val="accent2"/>
                </a:solidFill>
              </a:rPr>
              <a:t>アリヨール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>
                <a:solidFill>
                  <a:schemeClr val="accent2"/>
                </a:solidFill>
              </a:rPr>
              <a:t>　　　</a:t>
            </a:r>
            <a:r>
              <a:rPr lang="ja-JP" altLang="en-US" b="1"/>
              <a:t>無臭だ　</a:t>
            </a:r>
            <a:r>
              <a:rPr lang="ja-JP" altLang="en-US"/>
              <a:t>→　　</a:t>
            </a:r>
            <a:r>
              <a:rPr lang="ja-JP" altLang="en-US" b="1">
                <a:solidFill>
                  <a:schemeClr val="accent2"/>
                </a:solidFill>
              </a:rPr>
              <a:t>ムシューダ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4000"/>
              <a:t>②　</a:t>
            </a:r>
            <a:r>
              <a:rPr lang="ja-JP" altLang="en-US" sz="4000">
                <a:solidFill>
                  <a:srgbClr val="006600"/>
                </a:solidFill>
              </a:rPr>
              <a:t>「ズ」や「ル」で終わる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/>
              <a:t>　すべらず→</a:t>
            </a:r>
            <a:r>
              <a:rPr lang="ja-JP" altLang="en-US" b="1">
                <a:solidFill>
                  <a:schemeClr val="accent2"/>
                </a:solidFill>
              </a:rPr>
              <a:t>スベラーズ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>
                <a:solidFill>
                  <a:schemeClr val="accent2"/>
                </a:solidFill>
              </a:rPr>
              <a:t>　</a:t>
            </a:r>
            <a:r>
              <a:rPr lang="ja-JP" altLang="en-US" b="1"/>
              <a:t>押すと餡が出る</a:t>
            </a:r>
            <a:r>
              <a:rPr lang="ja-JP" altLang="en-US"/>
              <a:t>→</a:t>
            </a:r>
            <a:r>
              <a:rPr lang="ja-JP" altLang="en-US" sz="2800"/>
              <a:t>　</a:t>
            </a:r>
            <a:r>
              <a:rPr lang="ja-JP" altLang="en-US" sz="2800" b="1">
                <a:solidFill>
                  <a:schemeClr val="accent2"/>
                </a:solidFill>
              </a:rPr>
              <a:t>オストアンデル</a:t>
            </a:r>
            <a:endParaRPr lang="ja-JP" altLang="en-US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C098C58-C4A5-7F47-A1FC-08FBE62C93FF}"/>
              </a:ext>
            </a:extLst>
          </p:cNvPr>
          <p:cNvGrpSpPr/>
          <p:nvPr/>
        </p:nvGrpSpPr>
        <p:grpSpPr>
          <a:xfrm>
            <a:off x="7812360" y="188640"/>
            <a:ext cx="1152128" cy="6531248"/>
            <a:chOff x="7812360" y="188640"/>
            <a:chExt cx="1152128" cy="6531248"/>
          </a:xfrm>
        </p:grpSpPr>
        <p:sp>
          <p:nvSpPr>
            <p:cNvPr id="2" name="角丸四角形 1">
              <a:extLst>
                <a:ext uri="{FF2B5EF4-FFF2-40B4-BE49-F238E27FC236}">
                  <a16:creationId xmlns:a16="http://schemas.microsoft.com/office/drawing/2014/main" id="{FD04120B-4399-954A-9A2D-745DD3A7F638}"/>
                </a:ext>
              </a:extLst>
            </p:cNvPr>
            <p:cNvSpPr/>
            <p:nvPr/>
          </p:nvSpPr>
          <p:spPr>
            <a:xfrm>
              <a:off x="7812360" y="188640"/>
              <a:ext cx="1152128" cy="653124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D4ECE19F-6F29-5A42-87BC-BE888CF7E930}"/>
                </a:ext>
              </a:extLst>
            </p:cNvPr>
            <p:cNvSpPr txBox="1"/>
            <p:nvPr/>
          </p:nvSpPr>
          <p:spPr>
            <a:xfrm>
              <a:off x="7926759" y="548680"/>
              <a:ext cx="923330" cy="560826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4800"/>
                <a:t>擬似外来語を作ろう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22535" grpId="0"/>
      <p:bldP spid="225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Text Box 5">
            <a:extLst>
              <a:ext uri="{FF2B5EF4-FFF2-40B4-BE49-F238E27FC236}">
                <a16:creationId xmlns:a16="http://schemas.microsoft.com/office/drawing/2014/main" id="{6234B174-DD96-7C4A-99A7-0358C6FD9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096" y="3598393"/>
            <a:ext cx="1098550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6000"/>
              <a:t>虫めがね</a:t>
            </a:r>
          </a:p>
        </p:txBody>
      </p:sp>
      <p:sp>
        <p:nvSpPr>
          <p:cNvPr id="45062" name="Text Box 6">
            <a:extLst>
              <a:ext uri="{FF2B5EF4-FFF2-40B4-BE49-F238E27FC236}">
                <a16:creationId xmlns:a16="http://schemas.microsoft.com/office/drawing/2014/main" id="{C6DE244C-1F30-1845-8E0C-5E0C7F201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692150"/>
            <a:ext cx="109855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6000">
                <a:solidFill>
                  <a:schemeClr val="accent2"/>
                </a:solidFill>
              </a:rPr>
              <a:t>ヨクミエール</a:t>
            </a:r>
          </a:p>
        </p:txBody>
      </p:sp>
      <p:pic>
        <p:nvPicPr>
          <p:cNvPr id="19460" name="Picture 7">
            <a:extLst>
              <a:ext uri="{FF2B5EF4-FFF2-40B4-BE49-F238E27FC236}">
                <a16:creationId xmlns:a16="http://schemas.microsoft.com/office/drawing/2014/main" id="{2CD74A26-1799-0747-9C67-F89E57908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9618" y="315421"/>
            <a:ext cx="2411718" cy="326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9A1F75C-EBF6-F944-86A9-75AE7BDB391D}"/>
              </a:ext>
            </a:extLst>
          </p:cNvPr>
          <p:cNvGrpSpPr/>
          <p:nvPr/>
        </p:nvGrpSpPr>
        <p:grpSpPr>
          <a:xfrm>
            <a:off x="7812360" y="188640"/>
            <a:ext cx="1152128" cy="6531248"/>
            <a:chOff x="7812360" y="188640"/>
            <a:chExt cx="1152128" cy="6531248"/>
          </a:xfrm>
        </p:grpSpPr>
        <p:sp>
          <p:nvSpPr>
            <p:cNvPr id="6" name="角丸四角形 5">
              <a:extLst>
                <a:ext uri="{FF2B5EF4-FFF2-40B4-BE49-F238E27FC236}">
                  <a16:creationId xmlns:a16="http://schemas.microsoft.com/office/drawing/2014/main" id="{ACF66B43-CD21-7244-A7AE-677E983545C1}"/>
                </a:ext>
              </a:extLst>
            </p:cNvPr>
            <p:cNvSpPr/>
            <p:nvPr/>
          </p:nvSpPr>
          <p:spPr>
            <a:xfrm>
              <a:off x="7812360" y="188640"/>
              <a:ext cx="1152128" cy="653124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167BA710-819E-2147-B82E-D83E846E3FD3}"/>
                </a:ext>
              </a:extLst>
            </p:cNvPr>
            <p:cNvSpPr txBox="1"/>
            <p:nvPr/>
          </p:nvSpPr>
          <p:spPr>
            <a:xfrm>
              <a:off x="7926759" y="548680"/>
              <a:ext cx="923330" cy="560826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4800"/>
                <a:t>擬似外来語を作ろう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  <p:bldP spid="450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>
            <a:extLst>
              <a:ext uri="{FF2B5EF4-FFF2-40B4-BE49-F238E27FC236}">
                <a16:creationId xmlns:a16="http://schemas.microsoft.com/office/drawing/2014/main" id="{005F33A5-D0C0-7F44-9193-EE282B8E5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188913"/>
            <a:ext cx="1647825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600"/>
              <a:t>ワイン</a:t>
            </a: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FF646164-8E8E-1D46-BC6D-FB0D5ED0F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275" y="188913"/>
            <a:ext cx="1281113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7200">
                <a:solidFill>
                  <a:srgbClr val="0000FF"/>
                </a:solidFill>
              </a:rPr>
              <a:t>葡萄酒</a:t>
            </a:r>
          </a:p>
        </p:txBody>
      </p:sp>
      <p:pic>
        <p:nvPicPr>
          <p:cNvPr id="3" name="図 2" descr="テーブル, 小さい, 座る, ブラック が含まれている画像&#10;&#10;自動的に生成された説明">
            <a:extLst>
              <a:ext uri="{FF2B5EF4-FFF2-40B4-BE49-F238E27FC236}">
                <a16:creationId xmlns:a16="http://schemas.microsoft.com/office/drawing/2014/main" id="{992C6418-FE8A-BE49-9FBB-7AA4F556F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89" y="732292"/>
            <a:ext cx="3988172" cy="56410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2" calcmode="lin" valueType="num">
                                      <p:cBhvr override="childStyle">
                                        <p:cTn id="9" dur="2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>
            <a:extLst>
              <a:ext uri="{FF2B5EF4-FFF2-40B4-BE49-F238E27FC236}">
                <a16:creationId xmlns:a16="http://schemas.microsoft.com/office/drawing/2014/main" id="{3A0F134A-F521-6648-AE85-543457FD4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333375"/>
            <a:ext cx="164782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600"/>
              <a:t>デパート</a:t>
            </a:r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B9320D04-9295-E340-9F7F-1F3162480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333375"/>
            <a:ext cx="1281113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7200">
                <a:solidFill>
                  <a:srgbClr val="0000FF"/>
                </a:solidFill>
              </a:rPr>
              <a:t>百貨店</a:t>
            </a:r>
          </a:p>
        </p:txBody>
      </p:sp>
      <p:pic>
        <p:nvPicPr>
          <p:cNvPr id="3" name="図 2" descr="テキスト, 記号 が含まれている画像&#10;&#10;自動的に生成された説明">
            <a:extLst>
              <a:ext uri="{FF2B5EF4-FFF2-40B4-BE49-F238E27FC236}">
                <a16:creationId xmlns:a16="http://schemas.microsoft.com/office/drawing/2014/main" id="{EC5A147E-A5BC-0848-A665-6DDFBC866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694" y="3168650"/>
            <a:ext cx="3935476" cy="356160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>
            <a:extLst>
              <a:ext uri="{FF2B5EF4-FFF2-40B4-BE49-F238E27FC236}">
                <a16:creationId xmlns:a16="http://schemas.microsoft.com/office/drawing/2014/main" id="{E5D1D1E9-DD68-7F40-A883-F59164E4E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620713"/>
            <a:ext cx="164782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600"/>
              <a:t>スプーン</a:t>
            </a: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42A420F3-44F6-804F-9AD7-10AB91638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476250"/>
            <a:ext cx="164782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600">
                <a:solidFill>
                  <a:srgbClr val="0000FF"/>
                </a:solidFill>
              </a:rPr>
              <a:t>さじ</a:t>
            </a:r>
          </a:p>
        </p:txBody>
      </p:sp>
      <p:pic>
        <p:nvPicPr>
          <p:cNvPr id="3" name="図 2" descr="ナイフ, ブラシ が含まれている画像&#10;&#10;自動的に生成された説明">
            <a:extLst>
              <a:ext uri="{FF2B5EF4-FFF2-40B4-BE49-F238E27FC236}">
                <a16:creationId xmlns:a16="http://schemas.microsoft.com/office/drawing/2014/main" id="{570CE5D8-BEFC-DB4A-9264-F2883BF10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64904"/>
            <a:ext cx="4510365" cy="348528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>
            <a:extLst>
              <a:ext uri="{FF2B5EF4-FFF2-40B4-BE49-F238E27FC236}">
                <a16:creationId xmlns:a16="http://schemas.microsoft.com/office/drawing/2014/main" id="{2DF9CB7A-9292-8245-942A-F1B9FCC7C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476250"/>
            <a:ext cx="1190625" cy="604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6600" b="1"/>
              <a:t>マーストカートル</a:t>
            </a:r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id="{E0B7ACB7-D0F4-3F4F-BDA4-513A628DE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836613"/>
            <a:ext cx="1006475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5400">
                <a:solidFill>
                  <a:srgbClr val="993300"/>
                </a:solidFill>
              </a:rPr>
              <a:t>回すと</a:t>
            </a:r>
          </a:p>
        </p:txBody>
      </p:sp>
      <p:sp>
        <p:nvSpPr>
          <p:cNvPr id="26631" name="Text Box 7">
            <a:extLst>
              <a:ext uri="{FF2B5EF4-FFF2-40B4-BE49-F238E27FC236}">
                <a16:creationId xmlns:a16="http://schemas.microsoft.com/office/drawing/2014/main" id="{C12346E6-0808-E743-B717-4709FA484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3617913"/>
            <a:ext cx="100647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5400">
                <a:solidFill>
                  <a:schemeClr val="accent2"/>
                </a:solidFill>
              </a:rPr>
              <a:t>蚊</a:t>
            </a:r>
            <a:r>
              <a:rPr lang="ja-JP" altLang="en-US" sz="5400"/>
              <a:t>を取る</a:t>
            </a:r>
          </a:p>
        </p:txBody>
      </p:sp>
      <p:sp>
        <p:nvSpPr>
          <p:cNvPr id="26632" name="Text Box 8">
            <a:extLst>
              <a:ext uri="{FF2B5EF4-FFF2-40B4-BE49-F238E27FC236}">
                <a16:creationId xmlns:a16="http://schemas.microsoft.com/office/drawing/2014/main" id="{A200CF6D-C2C7-904C-A4AB-8EAD18EA9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549275"/>
            <a:ext cx="119062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6600" b="1">
                <a:solidFill>
                  <a:srgbClr val="0000FF"/>
                </a:solidFill>
              </a:rPr>
              <a:t>回転式蚊取り機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2A012A4-9A08-934C-8822-E6C83CD91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92286"/>
            <a:ext cx="3312170" cy="312172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30" grpId="0"/>
      <p:bldP spid="26631" grpId="0"/>
      <p:bldP spid="266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テキスト ボックス 1">
            <a:extLst>
              <a:ext uri="{FF2B5EF4-FFF2-40B4-BE49-F238E27FC236}">
                <a16:creationId xmlns:a16="http://schemas.microsoft.com/office/drawing/2014/main" id="{B105A205-A26E-5243-BA83-BD8CE0D0B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1988" y="333375"/>
            <a:ext cx="2954337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6000"/>
              <a:t>外来語の言い方を</a:t>
            </a:r>
            <a:endParaRPr lang="en-US" altLang="ja-JP" sz="6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6000"/>
              <a:t>まねして作った</a:t>
            </a:r>
            <a:endParaRPr lang="en-US" altLang="ja-JP" sz="6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6000"/>
              <a:t>日本語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>
            <a:extLst>
              <a:ext uri="{FF2B5EF4-FFF2-40B4-BE49-F238E27FC236}">
                <a16:creationId xmlns:a16="http://schemas.microsoft.com/office/drawing/2014/main" id="{D248839D-42F4-4441-8D7D-7E8E9E576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333375"/>
            <a:ext cx="1647825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600"/>
              <a:t>擬似外来語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>
            <a:extLst>
              <a:ext uri="{FF2B5EF4-FFF2-40B4-BE49-F238E27FC236}">
                <a16:creationId xmlns:a16="http://schemas.microsoft.com/office/drawing/2014/main" id="{68146057-67CE-DC43-BE7E-7D4C30C95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52637" y="926518"/>
            <a:ext cx="4466047" cy="454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5">
            <a:extLst>
              <a:ext uri="{FF2B5EF4-FFF2-40B4-BE49-F238E27FC236}">
                <a16:creationId xmlns:a16="http://schemas.microsoft.com/office/drawing/2014/main" id="{B6269ED1-F108-0248-8E4F-8EE5E060A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113" y="1412875"/>
            <a:ext cx="109855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6000" b="1">
                <a:solidFill>
                  <a:srgbClr val="CC0066"/>
                </a:solidFill>
              </a:rPr>
              <a:t>平賀源内</a:t>
            </a:r>
          </a:p>
        </p:txBody>
      </p:sp>
      <p:sp>
        <p:nvSpPr>
          <p:cNvPr id="13322" name="Text Box 10">
            <a:extLst>
              <a:ext uri="{FF2B5EF4-FFF2-40B4-BE49-F238E27FC236}">
                <a16:creationId xmlns:a16="http://schemas.microsoft.com/office/drawing/2014/main" id="{B808A2EA-9535-1C46-80C8-75CE0226E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692150"/>
            <a:ext cx="10985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6000" b="1"/>
              <a:t>押し出し式糊</a:t>
            </a:r>
          </a:p>
        </p:txBody>
      </p:sp>
      <p:sp>
        <p:nvSpPr>
          <p:cNvPr id="13323" name="Text Box 11">
            <a:extLst>
              <a:ext uri="{FF2B5EF4-FFF2-40B4-BE49-F238E27FC236}">
                <a16:creationId xmlns:a16="http://schemas.microsoft.com/office/drawing/2014/main" id="{80CAFB18-6F52-AA46-9EBB-6A9598FF4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765175"/>
            <a:ext cx="1098550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6000" b="1">
                <a:solidFill>
                  <a:srgbClr val="993300"/>
                </a:solidFill>
              </a:rPr>
              <a:t>オストデール</a:t>
            </a:r>
          </a:p>
        </p:txBody>
      </p:sp>
      <p:sp>
        <p:nvSpPr>
          <p:cNvPr id="13325" name="Text Box 13">
            <a:extLst>
              <a:ext uri="{FF2B5EF4-FFF2-40B4-BE49-F238E27FC236}">
                <a16:creationId xmlns:a16="http://schemas.microsoft.com/office/drawing/2014/main" id="{30067258-9592-F24A-8183-8E5D25970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49275"/>
            <a:ext cx="109855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6000" b="1"/>
              <a:t>物忘れの激しい人</a:t>
            </a:r>
          </a:p>
        </p:txBody>
      </p:sp>
      <p:sp>
        <p:nvSpPr>
          <p:cNvPr id="13326" name="Text Box 14">
            <a:extLst>
              <a:ext uri="{FF2B5EF4-FFF2-40B4-BE49-F238E27FC236}">
                <a16:creationId xmlns:a16="http://schemas.microsoft.com/office/drawing/2014/main" id="{F5128254-ED69-534E-91DB-1884B0026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765175"/>
            <a:ext cx="1098550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6000" b="1">
                <a:solidFill>
                  <a:srgbClr val="993300"/>
                </a:solidFill>
              </a:rPr>
              <a:t>スポントワースル</a:t>
            </a:r>
          </a:p>
        </p:txBody>
      </p:sp>
      <p:sp>
        <p:nvSpPr>
          <p:cNvPr id="13327" name="Text Box 15">
            <a:extLst>
              <a:ext uri="{FF2B5EF4-FFF2-40B4-BE49-F238E27FC236}">
                <a16:creationId xmlns:a16="http://schemas.microsoft.com/office/drawing/2014/main" id="{7016660E-5969-A049-B316-90F9D3760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1196975"/>
            <a:ext cx="79375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4000" b="1">
                <a:solidFill>
                  <a:srgbClr val="000099"/>
                </a:solidFill>
              </a:rPr>
              <a:t>押すと</a:t>
            </a:r>
          </a:p>
        </p:txBody>
      </p:sp>
      <p:sp>
        <p:nvSpPr>
          <p:cNvPr id="13328" name="Text Box 16">
            <a:extLst>
              <a:ext uri="{FF2B5EF4-FFF2-40B4-BE49-F238E27FC236}">
                <a16:creationId xmlns:a16="http://schemas.microsoft.com/office/drawing/2014/main" id="{C2743A5C-65FF-E24B-B9E6-D4EC2CE23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3357563"/>
            <a:ext cx="7937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4000" b="1">
                <a:solidFill>
                  <a:srgbClr val="FFFF66"/>
                </a:solidFill>
              </a:rPr>
              <a:t>出る</a:t>
            </a:r>
          </a:p>
        </p:txBody>
      </p:sp>
      <p:sp>
        <p:nvSpPr>
          <p:cNvPr id="13329" name="Text Box 17">
            <a:extLst>
              <a:ext uri="{FF2B5EF4-FFF2-40B4-BE49-F238E27FC236}">
                <a16:creationId xmlns:a16="http://schemas.microsoft.com/office/drawing/2014/main" id="{08887DE8-DAB3-5343-B781-4764B790A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052513"/>
            <a:ext cx="79375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4000" b="1">
                <a:solidFill>
                  <a:srgbClr val="000099"/>
                </a:solidFill>
              </a:rPr>
              <a:t>スポンと</a:t>
            </a:r>
          </a:p>
        </p:txBody>
      </p:sp>
      <p:sp>
        <p:nvSpPr>
          <p:cNvPr id="13330" name="Text Box 18">
            <a:extLst>
              <a:ext uri="{FF2B5EF4-FFF2-40B4-BE49-F238E27FC236}">
                <a16:creationId xmlns:a16="http://schemas.microsoft.com/office/drawing/2014/main" id="{10EBB909-2274-0E41-88D0-15F1B8D52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933825"/>
            <a:ext cx="79375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4000" b="1">
                <a:solidFill>
                  <a:srgbClr val="000099"/>
                </a:solidFill>
              </a:rPr>
              <a:t>忘れる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22" grpId="0"/>
      <p:bldP spid="13323" grpId="0"/>
      <p:bldP spid="13325" grpId="0"/>
      <p:bldP spid="133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>
            <a:extLst>
              <a:ext uri="{FF2B5EF4-FFF2-40B4-BE49-F238E27FC236}">
                <a16:creationId xmlns:a16="http://schemas.microsoft.com/office/drawing/2014/main" id="{30623724-2885-994A-9892-598D6901C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7136" y="683934"/>
            <a:ext cx="4569727" cy="549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8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4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-1834.5|4.7|3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4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2.5|4.3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6|2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2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8"/>
</p:tagLst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179</Words>
  <Application>Microsoft Macintosh PowerPoint</Application>
  <PresentationFormat>画面に合わせる (4:3)</PresentationFormat>
  <Paragraphs>79</Paragraphs>
  <Slides>19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3" baseType="lpstr">
      <vt:lpstr>UD Digi Kyokasho NK-R</vt:lpstr>
      <vt:lpstr>游ゴシック</vt:lpstr>
      <vt:lpstr>Arial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TOSS青梅教育サークル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村野　聡</dc:creator>
  <cp:lastModifiedBy>村野 聡</cp:lastModifiedBy>
  <cp:revision>53</cp:revision>
  <dcterms:created xsi:type="dcterms:W3CDTF">2004-10-12T13:02:39Z</dcterms:created>
  <dcterms:modified xsi:type="dcterms:W3CDTF">2020-04-15T07:38:21Z</dcterms:modified>
</cp:coreProperties>
</file>