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72" r:id="rId2"/>
    <p:sldId id="373" r:id="rId3"/>
    <p:sldId id="374" r:id="rId4"/>
    <p:sldId id="37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F4067-74E0-034B-98FA-2B55C1FD50DE}" v="1" dt="2020-06-06T07:38:57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1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3228A-5F4B-C749-A02C-23011A140B58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D84C1-F9E6-114D-ABDC-5EE837E39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1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6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70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72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07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6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38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2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8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69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6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2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CA11-A883-9E4B-96E4-17AA79E3B0E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245D-454B-454A-8DCA-FED9C025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1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A1651D-2E92-A042-ABEC-3EFBBA07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1195" y="-1142999"/>
            <a:ext cx="6461613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1FFFB5-A6E8-3744-99E3-2265547E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1193" y="-1143001"/>
            <a:ext cx="6461616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1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312F2A-6BCF-3745-A005-A925837A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1193" y="-1143001"/>
            <a:ext cx="6461616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8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A239DF-471A-CB43-B17B-A5557D32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1193" y="-1143001"/>
            <a:ext cx="6461616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0</Words>
  <Application>Microsoft Macintosh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村野 聡</dc:creator>
  <cp:lastModifiedBy>聡 村野</cp:lastModifiedBy>
  <cp:revision>21</cp:revision>
  <dcterms:created xsi:type="dcterms:W3CDTF">2020-06-01T01:53:25Z</dcterms:created>
  <dcterms:modified xsi:type="dcterms:W3CDTF">2023-08-08T04:04:15Z</dcterms:modified>
</cp:coreProperties>
</file>